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Sigher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7" d="100"/>
          <a:sy n="67" d="100"/>
        </p:scale>
        <p:origin x="240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1269019" y="1921847"/>
            <a:ext cx="10098037" cy="6848305"/>
          </a:xfrm>
          <a:custGeom>
            <a:avLst/>
            <a:gdLst/>
            <a:ahLst/>
            <a:cxnLst/>
            <a:rect l="l" t="t" r="r" b="b"/>
            <a:pathLst>
              <a:path w="10098037" h="6848305">
                <a:moveTo>
                  <a:pt x="0" y="0"/>
                </a:moveTo>
                <a:lnTo>
                  <a:pt x="10098038" y="0"/>
                </a:lnTo>
                <a:lnTo>
                  <a:pt x="10098038" y="6848306"/>
                </a:lnTo>
                <a:lnTo>
                  <a:pt x="0" y="6848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0" y="2243841"/>
            <a:ext cx="7560000" cy="814185"/>
          </a:xfrm>
          <a:custGeom>
            <a:avLst/>
            <a:gdLst/>
            <a:ahLst/>
            <a:cxnLst/>
            <a:rect l="l" t="t" r="r" b="b"/>
            <a:pathLst>
              <a:path w="7560000" h="814185">
                <a:moveTo>
                  <a:pt x="0" y="0"/>
                </a:moveTo>
                <a:lnTo>
                  <a:pt x="7560000" y="0"/>
                </a:lnTo>
                <a:lnTo>
                  <a:pt x="7560000" y="814185"/>
                </a:lnTo>
                <a:lnTo>
                  <a:pt x="0" y="81418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>
            <a:off x="3452161" y="1920165"/>
            <a:ext cx="327839" cy="454543"/>
          </a:xfrm>
          <a:custGeom>
            <a:avLst/>
            <a:gdLst/>
            <a:ahLst/>
            <a:cxnLst/>
            <a:rect l="l" t="t" r="r" b="b"/>
            <a:pathLst>
              <a:path w="327839" h="454543">
                <a:moveTo>
                  <a:pt x="0" y="0"/>
                </a:moveTo>
                <a:lnTo>
                  <a:pt x="327839" y="0"/>
                </a:lnTo>
                <a:lnTo>
                  <a:pt x="327839" y="454543"/>
                </a:lnTo>
                <a:lnTo>
                  <a:pt x="0" y="45454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797924" y="2412808"/>
            <a:ext cx="5776764" cy="342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88"/>
              </a:lnSpc>
              <a:spcBef>
                <a:spcPct val="0"/>
              </a:spcBef>
            </a:pPr>
            <a:r>
              <a:rPr lang="en-US" sz="2240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PhD Program in Molecular and Cellular Biology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27746" y="3048501"/>
            <a:ext cx="5625313" cy="6875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Journal Club on the article:</a:t>
            </a:r>
          </a:p>
          <a:p>
            <a:pPr algn="ctr">
              <a:lnSpc>
                <a:spcPts val="3989"/>
              </a:lnSpc>
            </a:pPr>
            <a:r>
              <a:rPr lang="en-US" sz="2849" dirty="0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“Relationships Between Misinformation Variables and Nutritional Health Strategies: A Scoping Review”</a:t>
            </a:r>
          </a:p>
          <a:p>
            <a:pPr algn="just">
              <a:lnSpc>
                <a:spcPts val="3698"/>
              </a:lnSpc>
            </a:pPr>
            <a:endParaRPr lang="en-US" sz="2849" dirty="0">
              <a:solidFill>
                <a:srgbClr val="17344C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led by</a:t>
            </a:r>
          </a:p>
          <a:p>
            <a:pPr algn="ctr">
              <a:lnSpc>
                <a:spcPts val="3844"/>
              </a:lnSpc>
            </a:pPr>
            <a:r>
              <a:rPr lang="en-US" sz="2746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Andrea </a:t>
            </a:r>
            <a:r>
              <a:rPr lang="en-US" sz="2746" dirty="0" err="1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Secchiero</a:t>
            </a:r>
            <a:endParaRPr lang="en-US" sz="2746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2825"/>
              </a:lnSpc>
            </a:pPr>
            <a:r>
              <a:rPr lang="en-US" sz="201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Student, Dept. of Science, Roma Tre University</a:t>
            </a:r>
          </a:p>
          <a:p>
            <a:pPr algn="ctr">
              <a:lnSpc>
                <a:spcPts val="2825"/>
              </a:lnSpc>
            </a:pPr>
            <a:endParaRPr lang="en-US" sz="2018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Wednesday, Sept 24th 2025</a:t>
            </a:r>
          </a:p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Classroom 2 (floor -1)</a:t>
            </a:r>
          </a:p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10:00</a:t>
            </a:r>
          </a:p>
          <a:p>
            <a:pPr algn="ctr">
              <a:lnSpc>
                <a:spcPts val="3698"/>
              </a:lnSpc>
            </a:pPr>
            <a:endParaRPr lang="en-US" sz="2538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r">
              <a:lnSpc>
                <a:spcPts val="3407"/>
              </a:lnSpc>
            </a:pPr>
            <a:r>
              <a:rPr lang="en-US" sz="20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Program Coordinator</a:t>
            </a:r>
          </a:p>
          <a:p>
            <a:pPr algn="r">
              <a:lnSpc>
                <a:spcPts val="3407"/>
              </a:lnSpc>
            </a:pPr>
            <a:r>
              <a:rPr lang="en-US" sz="20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Prof. Antonio </a:t>
            </a:r>
            <a:r>
              <a:rPr lang="en-US" sz="2000" dirty="0" err="1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Antoccia</a:t>
            </a:r>
            <a:endParaRPr lang="en-US" sz="2000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812376" y="674243"/>
            <a:ext cx="2274740" cy="1325984"/>
            <a:chOff x="0" y="0"/>
            <a:chExt cx="3032987" cy="176797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032987" cy="1767979"/>
            </a:xfrm>
            <a:custGeom>
              <a:avLst/>
              <a:gdLst/>
              <a:ahLst/>
              <a:cxnLst/>
              <a:rect l="l" t="t" r="r" b="b"/>
              <a:pathLst>
                <a:path w="3032987" h="1767979">
                  <a:moveTo>
                    <a:pt x="0" y="0"/>
                  </a:moveTo>
                  <a:lnTo>
                    <a:pt x="3032987" y="0"/>
                  </a:lnTo>
                  <a:lnTo>
                    <a:pt x="3032987" y="1767979"/>
                  </a:lnTo>
                  <a:lnTo>
                    <a:pt x="0" y="17679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Freeform 9"/>
            <p:cNvSpPr/>
            <p:nvPr/>
          </p:nvSpPr>
          <p:spPr>
            <a:xfrm>
              <a:off x="153827" y="175907"/>
              <a:ext cx="2571603" cy="1416166"/>
            </a:xfrm>
            <a:custGeom>
              <a:avLst/>
              <a:gdLst/>
              <a:ahLst/>
              <a:cxnLst/>
              <a:rect l="l" t="t" r="r" b="b"/>
              <a:pathLst>
                <a:path w="2571603" h="1416166">
                  <a:moveTo>
                    <a:pt x="0" y="0"/>
                  </a:moveTo>
                  <a:lnTo>
                    <a:pt x="2571603" y="0"/>
                  </a:lnTo>
                  <a:lnTo>
                    <a:pt x="2571603" y="1416165"/>
                  </a:lnTo>
                  <a:lnTo>
                    <a:pt x="0" y="14161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780000" y="605399"/>
            <a:ext cx="2773060" cy="1262898"/>
            <a:chOff x="0" y="0"/>
            <a:chExt cx="3697414" cy="16838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697414" cy="1683864"/>
            </a:xfrm>
            <a:custGeom>
              <a:avLst/>
              <a:gdLst/>
              <a:ahLst/>
              <a:cxnLst/>
              <a:rect l="l" t="t" r="r" b="b"/>
              <a:pathLst>
                <a:path w="3697414" h="1683864">
                  <a:moveTo>
                    <a:pt x="0" y="0"/>
                  </a:moveTo>
                  <a:lnTo>
                    <a:pt x="3697414" y="0"/>
                  </a:lnTo>
                  <a:lnTo>
                    <a:pt x="3697414" y="1683864"/>
                  </a:lnTo>
                  <a:lnTo>
                    <a:pt x="0" y="16838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89975" y="418032"/>
              <a:ext cx="3294178" cy="1107667"/>
            </a:xfrm>
            <a:custGeom>
              <a:avLst/>
              <a:gdLst/>
              <a:ahLst/>
              <a:cxnLst/>
              <a:rect l="l" t="t" r="r" b="b"/>
              <a:pathLst>
                <a:path w="3294178" h="1107667">
                  <a:moveTo>
                    <a:pt x="0" y="0"/>
                  </a:moveTo>
                  <a:lnTo>
                    <a:pt x="3294178" y="0"/>
                  </a:lnTo>
                  <a:lnTo>
                    <a:pt x="3294178" y="1107668"/>
                  </a:lnTo>
                  <a:lnTo>
                    <a:pt x="0" y="11076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14" name="Immagine 13" descr="Immagine che contiene disegno, clipart, cartone animato, illustrazione&#10;&#10;Il contenuto generato dall'IA potrebbe non essere corretto.">
            <a:extLst>
              <a:ext uri="{FF2B5EF4-FFF2-40B4-BE49-F238E27FC236}">
                <a16:creationId xmlns:a16="http://schemas.microsoft.com/office/drawing/2014/main" id="{EFD6334A-1C7D-EA61-967D-90519D90C4E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2870" y1="55926" x2="42870" y2="559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15" t="32530" r="27815" b="33059"/>
          <a:stretch>
            <a:fillRect/>
          </a:stretch>
        </p:blipFill>
        <p:spPr>
          <a:xfrm>
            <a:off x="927746" y="4966939"/>
            <a:ext cx="1447800" cy="14035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62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Sigher</vt:lpstr>
      <vt:lpstr>Calibri</vt:lpstr>
      <vt:lpstr>Arial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 1st JC</dc:title>
  <cp:lastModifiedBy>Lavinia Attili</cp:lastModifiedBy>
  <cp:revision>3</cp:revision>
  <dcterms:created xsi:type="dcterms:W3CDTF">2006-08-16T00:00:00Z</dcterms:created>
  <dcterms:modified xsi:type="dcterms:W3CDTF">2025-09-19T09:10:45Z</dcterms:modified>
  <dc:identifier>DAGgzDSBU1M</dc:identifier>
</cp:coreProperties>
</file>