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7556500" cy="10693400"/>
  <p:notesSz cx="6858000" cy="9144000"/>
  <p:embeddedFontLst>
    <p:embeddedFont>
      <p:font typeface="Sigher" panose="020B0604020202020204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558" autoAdjust="0"/>
  </p:normalViewPr>
  <p:slideViewPr>
    <p:cSldViewPr>
      <p:cViewPr varScale="1">
        <p:scale>
          <a:sx n="48" d="100"/>
          <a:sy n="48" d="100"/>
        </p:scale>
        <p:origin x="262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sv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 rot="5400000">
            <a:off x="-1269019" y="1921847"/>
            <a:ext cx="10098037" cy="6848305"/>
          </a:xfrm>
          <a:custGeom>
            <a:avLst/>
            <a:gdLst/>
            <a:ahLst/>
            <a:cxnLst/>
            <a:rect l="l" t="t" r="r" b="b"/>
            <a:pathLst>
              <a:path w="10098037" h="6848305">
                <a:moveTo>
                  <a:pt x="0" y="0"/>
                </a:moveTo>
                <a:lnTo>
                  <a:pt x="10098038" y="0"/>
                </a:lnTo>
                <a:lnTo>
                  <a:pt x="10098038" y="6848306"/>
                </a:lnTo>
                <a:lnTo>
                  <a:pt x="0" y="684830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3" name="Freeform 3"/>
          <p:cNvSpPr/>
          <p:nvPr/>
        </p:nvSpPr>
        <p:spPr>
          <a:xfrm>
            <a:off x="0" y="2243841"/>
            <a:ext cx="7560000" cy="814185"/>
          </a:xfrm>
          <a:custGeom>
            <a:avLst/>
            <a:gdLst/>
            <a:ahLst/>
            <a:cxnLst/>
            <a:rect l="l" t="t" r="r" b="b"/>
            <a:pathLst>
              <a:path w="7560000" h="814185">
                <a:moveTo>
                  <a:pt x="0" y="0"/>
                </a:moveTo>
                <a:lnTo>
                  <a:pt x="7560000" y="0"/>
                </a:lnTo>
                <a:lnTo>
                  <a:pt x="7560000" y="814185"/>
                </a:lnTo>
                <a:lnTo>
                  <a:pt x="0" y="81418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4" name="Freeform 4"/>
          <p:cNvSpPr/>
          <p:nvPr/>
        </p:nvSpPr>
        <p:spPr>
          <a:xfrm>
            <a:off x="3452161" y="1920165"/>
            <a:ext cx="327839" cy="454543"/>
          </a:xfrm>
          <a:custGeom>
            <a:avLst/>
            <a:gdLst/>
            <a:ahLst/>
            <a:cxnLst/>
            <a:rect l="l" t="t" r="r" b="b"/>
            <a:pathLst>
              <a:path w="327839" h="454543">
                <a:moveTo>
                  <a:pt x="0" y="0"/>
                </a:moveTo>
                <a:lnTo>
                  <a:pt x="327839" y="0"/>
                </a:lnTo>
                <a:lnTo>
                  <a:pt x="327839" y="454543"/>
                </a:lnTo>
                <a:lnTo>
                  <a:pt x="0" y="45454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it-IT"/>
          </a:p>
        </p:txBody>
      </p:sp>
      <p:sp>
        <p:nvSpPr>
          <p:cNvPr id="5" name="TextBox 5"/>
          <p:cNvSpPr txBox="1"/>
          <p:nvPr/>
        </p:nvSpPr>
        <p:spPr>
          <a:xfrm>
            <a:off x="797924" y="2412808"/>
            <a:ext cx="5776764" cy="33836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688"/>
              </a:lnSpc>
              <a:spcBef>
                <a:spcPct val="0"/>
              </a:spcBef>
            </a:pPr>
            <a:r>
              <a:rPr lang="en-US" sz="2240" dirty="0">
                <a:solidFill>
                  <a:srgbClr val="FFFFFF"/>
                </a:solidFill>
                <a:latin typeface="Sigher"/>
                <a:ea typeface="Sigher"/>
                <a:cs typeface="Sigher"/>
                <a:sym typeface="Sigher"/>
              </a:rPr>
              <a:t>PhD Program in Environmental Biology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82650" y="3048501"/>
            <a:ext cx="5776764" cy="632070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Journal Club on the article:</a:t>
            </a:r>
          </a:p>
          <a:p>
            <a:pPr algn="ctr">
              <a:lnSpc>
                <a:spcPts val="3989"/>
              </a:lnSpc>
            </a:pPr>
            <a:r>
              <a:rPr lang="en-US" sz="2849" dirty="0">
                <a:solidFill>
                  <a:srgbClr val="17344C"/>
                </a:solidFill>
                <a:latin typeface="Sigher"/>
                <a:ea typeface="Sigher"/>
                <a:cs typeface="Sigher"/>
                <a:sym typeface="Sigher"/>
              </a:rPr>
              <a:t>“</a:t>
            </a:r>
            <a:r>
              <a:rPr lang="en-GB" sz="2400" dirty="0">
                <a:latin typeface="Sigher" panose="020B0604020202020204" charset="0"/>
              </a:rPr>
              <a:t>A global ‘greening’ of coastal dunes: An integrated consequence of climate change?</a:t>
            </a:r>
            <a:r>
              <a:rPr lang="en-US" sz="2849" dirty="0">
                <a:solidFill>
                  <a:srgbClr val="17344C"/>
                </a:solidFill>
                <a:latin typeface="Sigher"/>
                <a:ea typeface="Sigher"/>
                <a:cs typeface="Sigher"/>
                <a:sym typeface="Sigher"/>
              </a:rPr>
              <a:t>”</a:t>
            </a:r>
          </a:p>
          <a:p>
            <a:pPr algn="just">
              <a:lnSpc>
                <a:spcPts val="3698"/>
              </a:lnSpc>
            </a:pPr>
            <a:endParaRPr lang="en-US" sz="2849" dirty="0">
              <a:solidFill>
                <a:srgbClr val="17344C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698"/>
              </a:lnSpc>
            </a:pPr>
            <a:r>
              <a:rPr lang="en-US" sz="2642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led by</a:t>
            </a:r>
          </a:p>
          <a:p>
            <a:pPr algn="ctr">
              <a:lnSpc>
                <a:spcPts val="3844"/>
              </a:lnSpc>
            </a:pPr>
            <a:r>
              <a:rPr lang="en-US" sz="2746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Elena Cini</a:t>
            </a:r>
          </a:p>
          <a:p>
            <a:pPr algn="ctr">
              <a:lnSpc>
                <a:spcPts val="2825"/>
              </a:lnSpc>
            </a:pPr>
            <a:r>
              <a:rPr lang="en-US" sz="2018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Student, Dept. of Science, Roma Tre University</a:t>
            </a:r>
          </a:p>
          <a:p>
            <a:pPr algn="ctr">
              <a:lnSpc>
                <a:spcPts val="2825"/>
              </a:lnSpc>
            </a:pPr>
            <a:endParaRPr lang="en-US" sz="2018" dirty="0">
              <a:solidFill>
                <a:srgbClr val="000000"/>
              </a:solidFill>
              <a:latin typeface="Sigher"/>
              <a:ea typeface="Sigher"/>
              <a:cs typeface="Sigher"/>
              <a:sym typeface="Sigher"/>
            </a:endParaRPr>
          </a:p>
          <a:p>
            <a:pPr algn="ctr">
              <a:lnSpc>
                <a:spcPts val="3553"/>
              </a:lnSpc>
            </a:pPr>
            <a:r>
              <a:rPr lang="en-US" sz="28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Wednesday, October 1st 2025</a:t>
            </a:r>
          </a:p>
          <a:p>
            <a:pPr algn="ctr">
              <a:lnSpc>
                <a:spcPts val="3553"/>
              </a:lnSpc>
            </a:pPr>
            <a:r>
              <a:rPr lang="en-US" sz="28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CED (Lower ground floor)</a:t>
            </a:r>
          </a:p>
          <a:p>
            <a:pPr algn="ctr">
              <a:lnSpc>
                <a:spcPts val="3553"/>
              </a:lnSpc>
            </a:pPr>
            <a:r>
              <a:rPr lang="en-US" sz="28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Viale G. Marconi 446</a:t>
            </a:r>
          </a:p>
          <a:p>
            <a:pPr algn="ctr">
              <a:lnSpc>
                <a:spcPts val="3553"/>
              </a:lnSpc>
            </a:pPr>
            <a:r>
              <a:rPr lang="en-US" sz="28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14:30</a:t>
            </a:r>
          </a:p>
          <a:p>
            <a:pPr algn="r">
              <a:lnSpc>
                <a:spcPts val="3407"/>
              </a:lnSpc>
            </a:pPr>
            <a:r>
              <a:rPr lang="en-US" sz="16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PhD Program Coordinator</a:t>
            </a:r>
          </a:p>
          <a:p>
            <a:pPr algn="r">
              <a:lnSpc>
                <a:spcPts val="3407"/>
              </a:lnSpc>
            </a:pPr>
            <a:r>
              <a:rPr lang="en-US" sz="1600" dirty="0">
                <a:solidFill>
                  <a:srgbClr val="000000"/>
                </a:solidFill>
                <a:latin typeface="Sigher"/>
                <a:ea typeface="Sigher"/>
                <a:cs typeface="Sigher"/>
                <a:sym typeface="Sigher"/>
              </a:rPr>
              <a:t>Prof. Antonio Antoccia</a:t>
            </a:r>
          </a:p>
        </p:txBody>
      </p:sp>
      <p:grpSp>
        <p:nvGrpSpPr>
          <p:cNvPr id="7" name="Group 7"/>
          <p:cNvGrpSpPr/>
          <p:nvPr/>
        </p:nvGrpSpPr>
        <p:grpSpPr>
          <a:xfrm>
            <a:off x="812376" y="674243"/>
            <a:ext cx="2274740" cy="1325984"/>
            <a:chOff x="0" y="0"/>
            <a:chExt cx="3032987" cy="1767979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032987" cy="1767979"/>
            </a:xfrm>
            <a:custGeom>
              <a:avLst/>
              <a:gdLst/>
              <a:ahLst/>
              <a:cxnLst/>
              <a:rect l="l" t="t" r="r" b="b"/>
              <a:pathLst>
                <a:path w="3032987" h="1767979">
                  <a:moveTo>
                    <a:pt x="0" y="0"/>
                  </a:moveTo>
                  <a:lnTo>
                    <a:pt x="3032987" y="0"/>
                  </a:lnTo>
                  <a:lnTo>
                    <a:pt x="3032987" y="1767979"/>
                  </a:lnTo>
                  <a:lnTo>
                    <a:pt x="0" y="1767979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9" name="Freeform 9"/>
            <p:cNvSpPr/>
            <p:nvPr/>
          </p:nvSpPr>
          <p:spPr>
            <a:xfrm>
              <a:off x="153827" y="175907"/>
              <a:ext cx="2571603" cy="1416166"/>
            </a:xfrm>
            <a:custGeom>
              <a:avLst/>
              <a:gdLst/>
              <a:ahLst/>
              <a:cxnLst/>
              <a:rect l="l" t="t" r="r" b="b"/>
              <a:pathLst>
                <a:path w="2571603" h="1416166">
                  <a:moveTo>
                    <a:pt x="0" y="0"/>
                  </a:moveTo>
                  <a:lnTo>
                    <a:pt x="2571603" y="0"/>
                  </a:lnTo>
                  <a:lnTo>
                    <a:pt x="2571603" y="1416165"/>
                  </a:lnTo>
                  <a:lnTo>
                    <a:pt x="0" y="141616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9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3780000" y="605399"/>
            <a:ext cx="2773060" cy="1262898"/>
            <a:chOff x="0" y="0"/>
            <a:chExt cx="3697414" cy="1683864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3697414" cy="1683864"/>
            </a:xfrm>
            <a:custGeom>
              <a:avLst/>
              <a:gdLst/>
              <a:ahLst/>
              <a:cxnLst/>
              <a:rect l="l" t="t" r="r" b="b"/>
              <a:pathLst>
                <a:path w="3697414" h="1683864">
                  <a:moveTo>
                    <a:pt x="0" y="0"/>
                  </a:moveTo>
                  <a:lnTo>
                    <a:pt x="3697414" y="0"/>
                  </a:lnTo>
                  <a:lnTo>
                    <a:pt x="3697414" y="1683864"/>
                  </a:lnTo>
                  <a:lnTo>
                    <a:pt x="0" y="168386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  <p:sp>
          <p:nvSpPr>
            <p:cNvPr id="12" name="Freeform 12"/>
            <p:cNvSpPr/>
            <p:nvPr/>
          </p:nvSpPr>
          <p:spPr>
            <a:xfrm>
              <a:off x="189975" y="418032"/>
              <a:ext cx="3294178" cy="1107667"/>
            </a:xfrm>
            <a:custGeom>
              <a:avLst/>
              <a:gdLst/>
              <a:ahLst/>
              <a:cxnLst/>
              <a:rect l="l" t="t" r="r" b="b"/>
              <a:pathLst>
                <a:path w="3294178" h="1107667">
                  <a:moveTo>
                    <a:pt x="0" y="0"/>
                  </a:moveTo>
                  <a:lnTo>
                    <a:pt x="3294178" y="0"/>
                  </a:lnTo>
                  <a:lnTo>
                    <a:pt x="3294178" y="1107668"/>
                  </a:lnTo>
                  <a:lnTo>
                    <a:pt x="0" y="110766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2"/>
              <a:stretch>
                <a:fillRect/>
              </a:stretch>
            </a:blipFill>
          </p:spPr>
          <p:txBody>
            <a:bodyPr/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68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Sigher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Locandina 1st JC</dc:title>
  <cp:lastModifiedBy>Elena Cini</cp:lastModifiedBy>
  <cp:revision>6</cp:revision>
  <dcterms:created xsi:type="dcterms:W3CDTF">2006-08-16T00:00:00Z</dcterms:created>
  <dcterms:modified xsi:type="dcterms:W3CDTF">2025-09-23T13:11:24Z</dcterms:modified>
  <dc:identifier>DAGgzDSBU1M</dc:identifier>
</cp:coreProperties>
</file>